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25"/>
  </p:notesMasterIdLst>
  <p:handoutMasterIdLst>
    <p:handoutMasterId r:id="rId26"/>
  </p:handoutMasterIdLst>
  <p:sldIdLst>
    <p:sldId id="283" r:id="rId4"/>
    <p:sldId id="261" r:id="rId5"/>
    <p:sldId id="285" r:id="rId6"/>
    <p:sldId id="378" r:id="rId7"/>
    <p:sldId id="379" r:id="rId8"/>
    <p:sldId id="363" r:id="rId9"/>
    <p:sldId id="373" r:id="rId10"/>
    <p:sldId id="368" r:id="rId11"/>
    <p:sldId id="369" r:id="rId12"/>
    <p:sldId id="370" r:id="rId13"/>
    <p:sldId id="371" r:id="rId14"/>
    <p:sldId id="372" r:id="rId15"/>
    <p:sldId id="365" r:id="rId16"/>
    <p:sldId id="374" r:id="rId17"/>
    <p:sldId id="375" r:id="rId18"/>
    <p:sldId id="376" r:id="rId19"/>
    <p:sldId id="377" r:id="rId20"/>
    <p:sldId id="380" r:id="rId21"/>
    <p:sldId id="381" r:id="rId22"/>
    <p:sldId id="382" r:id="rId23"/>
    <p:sldId id="383" r:id="rId24"/>
  </p:sldIdLst>
  <p:sldSz cx="9144000" cy="5143500" type="screen16x9"/>
  <p:notesSz cx="9866313" cy="67357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CC543BE-FFBE-466E-9273-C21AB66B2169}">
          <p14:sldIdLst>
            <p14:sldId id="283"/>
            <p14:sldId id="261"/>
            <p14:sldId id="285"/>
          </p14:sldIdLst>
        </p14:section>
        <p14:section name="Chức năng chung" id="{2A986EC6-C39E-4628-972F-0CFDA3E46D2C}">
          <p14:sldIdLst>
            <p14:sldId id="378"/>
            <p14:sldId id="379"/>
          </p14:sldIdLst>
        </p14:section>
        <p14:section name="Cấp Cơ sở" id="{95655705-08B4-4577-8FF6-C96D0E9965B8}">
          <p14:sldIdLst>
            <p14:sldId id="363"/>
            <p14:sldId id="373"/>
            <p14:sldId id="368"/>
            <p14:sldId id="369"/>
            <p14:sldId id="370"/>
            <p14:sldId id="371"/>
            <p14:sldId id="372"/>
            <p14:sldId id="365"/>
            <p14:sldId id="374"/>
            <p14:sldId id="375"/>
            <p14:sldId id="376"/>
            <p14:sldId id="377"/>
          </p14:sldIdLst>
        </p14:section>
        <p14:section name="Cấp cục" id="{775B4E1B-AD74-4FB2-B548-1E14A048E9DF}">
          <p14:sldIdLst>
            <p14:sldId id="380"/>
            <p14:sldId id="381"/>
            <p14:sldId id="382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1929">
          <p15:clr>
            <a:srgbClr val="A4A3A4"/>
          </p15:clr>
        </p15:guide>
        <p15:guide id="4" pos="27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84" y="2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  <p:guide orient="horz" pos="1929"/>
        <p:guide pos="27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87733" y="1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859EC-30D3-4F74-BD1E-0C92053F8253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39762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7733" y="6397621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44B5F-83D1-457B-A8A1-446345026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81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11175"/>
            <a:ext cx="4486275" cy="2524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7439" y="3198851"/>
            <a:ext cx="7891439" cy="302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4280238" cy="3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5584059" y="0"/>
            <a:ext cx="4280238" cy="3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398762"/>
            <a:ext cx="4280238" cy="3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84059" y="6398762"/>
            <a:ext cx="4280238" cy="3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r">
              <a:lnSpc>
                <a:spcPct val="95000"/>
              </a:lnSpc>
            </a:pPr>
            <a:fld id="{00000000-1234-1234-1234-123412341234}" type="slidenum">
              <a:rPr lang="en-US" sz="1300" smtClean="0"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lnSpc>
                  <a:spcPct val="95000"/>
                </a:lnSpc>
              </a:pPr>
              <a:t>‹#›</a:t>
            </a:fld>
            <a:endParaRPr lang="en-US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1306617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719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46170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885181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4137639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226962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264674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80555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353825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48958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93173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88514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15386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03344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28177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13898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1033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117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987438" y="3198851"/>
            <a:ext cx="7893454" cy="30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74720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R="0" lvl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 rot="5400000">
            <a:off x="5461794" y="1372394"/>
            <a:ext cx="4391025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 rot="5400000">
            <a:off x="1271588" y="-609599"/>
            <a:ext cx="4391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2413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395288" y="1131888"/>
            <a:ext cx="4170362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2"/>
          </p:nvPr>
        </p:nvSpPr>
        <p:spPr>
          <a:xfrm>
            <a:off x="4718050" y="1131888"/>
            <a:ext cx="417195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2413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 rot="5400000">
            <a:off x="4413251" y="-2886074"/>
            <a:ext cx="458787" cy="849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 rot="5400000">
            <a:off x="7204869" y="-346869"/>
            <a:ext cx="1590675" cy="228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 rot="5400000">
            <a:off x="2557463" y="-2557462"/>
            <a:ext cx="1590675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04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822801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8228013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46898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57603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8514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635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156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968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92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21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96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b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592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822801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4037013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646613" y="1203325"/>
            <a:ext cx="4038600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b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b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822801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Clr>
                <a:srgbClr val="000000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822801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 rot="5400000">
            <a:off x="2874963" y="-1214438"/>
            <a:ext cx="3392488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b="82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822801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8228013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25" rIns="0" bIns="0" anchor="t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b="82000"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2413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395288" y="1131888"/>
            <a:ext cx="8494712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/>
          <a:lstStyle>
            <a:lvl1pPr marL="457200" marR="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3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3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3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3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8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83000"/>
              </a:lnSpc>
              <a:spcBef>
                <a:spcPts val="288"/>
              </a:spcBef>
              <a:spcAft>
                <a:spcPts val="288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71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/>
          <p:nvPr/>
        </p:nvSpPr>
        <p:spPr>
          <a:xfrm>
            <a:off x="129709" y="875256"/>
            <a:ext cx="2974932" cy="136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TẬP HUẤN, H</a:t>
            </a:r>
            <a:r>
              <a:rPr lang="vi-VN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Ư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ỚNG DẪN S</a:t>
            </a:r>
            <a:r>
              <a:rPr lang="en-US" sz="2400" b="1" dirty="0">
                <a:solidFill>
                  <a:schemeClr val="lt1"/>
                </a:solidFill>
              </a:rPr>
              <a:t>Ử DỤNG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29709" y="2571750"/>
            <a:ext cx="3450920" cy="1647173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PHẦN MỀM QUẢN LÝ THÔNG TIN TR</a:t>
            </a:r>
            <a:r>
              <a:rPr lang="vi-VN" sz="2000" b="1" dirty="0">
                <a:solidFill>
                  <a:srgbClr val="0070C0"/>
                </a:solidFill>
              </a:rPr>
              <a:t>Ư</a:t>
            </a:r>
            <a:r>
              <a:rPr lang="en-US" sz="2000" b="1" dirty="0">
                <a:solidFill>
                  <a:srgbClr val="0070C0"/>
                </a:solidFill>
              </a:rPr>
              <a:t>ỜNG HỢP TẠI C</a:t>
            </a:r>
            <a:r>
              <a:rPr lang="vi-VN" sz="2000" b="1" dirty="0">
                <a:solidFill>
                  <a:srgbClr val="0070C0"/>
                </a:solidFill>
              </a:rPr>
              <a:t>Ơ</a:t>
            </a:r>
            <a:r>
              <a:rPr lang="en-US" sz="2000" b="1" dirty="0">
                <a:solidFill>
                  <a:srgbClr val="0070C0"/>
                </a:solidFill>
              </a:rPr>
              <a:t> SỞ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61485-A980-41E9-B706-A3C98CB7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7513"/>
            <a:ext cx="1648326" cy="6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3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368300" y="1160463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en-US" sz="2000" dirty="0"/>
          </a:p>
          <a:p>
            <a:pPr marL="285750" lvl="0" indent="-28575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 typeface="Arial" pitchFamily="34" charset="0"/>
              <a:buChar char="•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7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THU THẬP, XÁC MINH THÔNG TIN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066800"/>
            <a:ext cx="7707960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6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368300" y="1160463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7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LẬP KẾ HOẠCH HỖ TRỢ, CAN THIỆP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2" y="1160463"/>
            <a:ext cx="7540479" cy="3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368300" y="1160463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7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RÀ SOÁT, ĐÁNH GIÁ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1131291"/>
            <a:ext cx="7751618" cy="39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4;p44"/>
          <p:cNvSpPr txBox="1"/>
          <p:nvPr/>
        </p:nvSpPr>
        <p:spPr>
          <a:xfrm>
            <a:off x="346529" y="1145949"/>
            <a:ext cx="8291513" cy="38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6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THỐNG KÊ THEO ĐỘ TUỔI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8E035-6B4C-45F4-A076-7645625D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" y="1077424"/>
            <a:ext cx="7780866" cy="39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6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4;p44"/>
          <p:cNvSpPr txBox="1"/>
          <p:nvPr/>
        </p:nvSpPr>
        <p:spPr>
          <a:xfrm>
            <a:off x="346529" y="1145949"/>
            <a:ext cx="8291513" cy="38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6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THỐNG KÊ THEO GIỚI TÍNH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78D83-467A-4218-B0A4-764DB292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0" y="1052817"/>
            <a:ext cx="7706709" cy="38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1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4;p44"/>
          <p:cNvSpPr txBox="1"/>
          <p:nvPr/>
        </p:nvSpPr>
        <p:spPr>
          <a:xfrm>
            <a:off x="346529" y="1145949"/>
            <a:ext cx="8291513" cy="38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6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THỐNG KÊ THEO TÍNH CHẤT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72507E-FACD-40AD-984E-884B4F6A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6" y="1079799"/>
            <a:ext cx="7597247" cy="38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42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4;p44"/>
          <p:cNvSpPr txBox="1"/>
          <p:nvPr/>
        </p:nvSpPr>
        <p:spPr>
          <a:xfrm>
            <a:off x="346529" y="1145949"/>
            <a:ext cx="8291513" cy="38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6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THỐNG KÊ THEO NĂM XẢY RA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23921-8D44-4526-9E77-E3F0075D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1" y="1145949"/>
            <a:ext cx="7771241" cy="38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4;p44"/>
          <p:cNvSpPr txBox="1"/>
          <p:nvPr/>
        </p:nvSpPr>
        <p:spPr>
          <a:xfrm>
            <a:off x="346529" y="1145949"/>
            <a:ext cx="8291513" cy="38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6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</a:t>
            </a:r>
            <a:r>
              <a:rPr lang="vi-VN" sz="2400" b="1" dirty="0">
                <a:solidFill>
                  <a:schemeClr val="lt1"/>
                </a:solidFill>
              </a:rPr>
              <a:t>Ư</a:t>
            </a:r>
            <a:r>
              <a:rPr lang="en-US" sz="2400" b="1" dirty="0">
                <a:solidFill>
                  <a:schemeClr val="lt1"/>
                </a:solidFill>
              </a:rPr>
              <a:t> VIỆN TÀI LIỆU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E7B6E1-F52A-4E19-9315-38EA62F0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6" y="1124717"/>
            <a:ext cx="7594601" cy="38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1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QUẢN LÝ NHÓM QUYỀN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46529" y="1153206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EB582-22A7-4312-A135-01B48732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2" y="1102692"/>
            <a:ext cx="7677543" cy="385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6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QUẢN LÝ TÀI KHOẢN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46529" y="1153206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EB582-22A7-4312-A135-01B48732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2" y="1102692"/>
            <a:ext cx="7677543" cy="385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Chức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năng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chính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5D8D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Quản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lý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tr</a:t>
              </a:r>
              <a:r>
                <a:rPr kumimoji="0" lang="vi-VN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ư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ờng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hợp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Quản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cứu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tin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các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ca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xâm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hại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trẻ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trên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địa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bàn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5D8D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Theo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dõi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tiến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trình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xử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lý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tr</a:t>
              </a:r>
              <a:r>
                <a:rPr kumimoji="0" lang="vi-VN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ư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ờng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hợp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Xử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thông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tin tr</a:t>
            </a:r>
            <a:r>
              <a:rPr kumimoji="0" lang="vi-V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ờng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hợp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theo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6 b</a:t>
            </a:r>
            <a:r>
              <a:rPr kumimoji="0" lang="vi-V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ớc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của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Nghị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định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56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5D8D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Báo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cáo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,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thống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kê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389227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Thống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kê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báo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cáo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l</a:t>
            </a:r>
            <a:r>
              <a:rPr kumimoji="0" lang="vi-V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ợng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ca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theo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địa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bàn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loại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hình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xâm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hại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độ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tuổi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của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trẻ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,….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5D8D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</a:t>
              </a:r>
              <a:r>
                <a:rPr kumimoji="0" lang="vi-VN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ư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viện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tài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liệu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281069"/>
            <a:ext cx="47897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</a:t>
            </a:r>
            <a:r>
              <a:rPr kumimoji="0" lang="vi-V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viện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chia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sẻ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tài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liệu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biểu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mẫu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,…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phục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công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tác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bảo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vệ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trẻ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em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QUẢN LÝ TÀI LIỆU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46529" y="1153206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645C6-F649-4CCD-BDD1-F2668B7B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68" y="1069575"/>
            <a:ext cx="7642859" cy="38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1FDAA6-35D2-405E-8A58-95A6EE5EE566}"/>
              </a:ext>
            </a:extLst>
          </p:cNvPr>
          <p:cNvSpPr txBox="1"/>
          <p:nvPr/>
        </p:nvSpPr>
        <p:spPr>
          <a:xfrm>
            <a:off x="2903913" y="2222480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1" dirty="0">
                <a:latin typeface="+mj-lt"/>
                <a:cs typeface="Poppins" panose="02000000000000000000" pitchFamily="2" charset="0"/>
              </a:rPr>
              <a:t>Thank You</a:t>
            </a:r>
            <a:endParaRPr lang="id-ID" sz="4800" b="1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3C2188-B39D-41D4-8D8D-E8E5F10A53A5}"/>
              </a:ext>
            </a:extLst>
          </p:cNvPr>
          <p:cNvSpPr/>
          <p:nvPr/>
        </p:nvSpPr>
        <p:spPr>
          <a:xfrm>
            <a:off x="-1945013" y="3349678"/>
            <a:ext cx="13376786" cy="29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1200" dirty="0">
                <a:ea typeface="Open Sans Light" panose="020B0306030504020204" pitchFamily="34" charset="0"/>
                <a:cs typeface="Open Sans Light" panose="020B0306030504020204" pitchFamily="34" charset="0"/>
              </a:rPr>
              <a:t>FOR THE ATTENTION</a:t>
            </a:r>
            <a:endParaRPr lang="id-ID" sz="1000" spc="12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4CDB6-8814-4287-8E0E-8BC360952527}"/>
              </a:ext>
            </a:extLst>
          </p:cNvPr>
          <p:cNvCxnSpPr/>
          <p:nvPr/>
        </p:nvCxnSpPr>
        <p:spPr>
          <a:xfrm>
            <a:off x="3948104" y="3123200"/>
            <a:ext cx="1224792" cy="0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23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vi-VN" sz="2400" b="1" dirty="0">
                <a:solidFill>
                  <a:schemeClr val="lt1"/>
                </a:solidFill>
              </a:rPr>
              <a:t>Đối tượng sử dụng:</a:t>
            </a:r>
            <a:endParaRPr lang="vi-VN" sz="2400" dirty="0"/>
          </a:p>
        </p:txBody>
      </p:sp>
      <p:sp>
        <p:nvSpPr>
          <p:cNvPr id="294" name="Google Shape;294;p44"/>
          <p:cNvSpPr txBox="1"/>
          <p:nvPr/>
        </p:nvSpPr>
        <p:spPr>
          <a:xfrm>
            <a:off x="270868" y="863600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93000"/>
              </a:lnSpc>
              <a:buSzPts val="2800"/>
            </a:pP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C9AFF3B-3A1B-49C7-B7F2-2A5646396342}"/>
              </a:ext>
            </a:extLst>
          </p:cNvPr>
          <p:cNvSpPr/>
          <p:nvPr/>
        </p:nvSpPr>
        <p:spPr>
          <a:xfrm>
            <a:off x="4849012" y="1690289"/>
            <a:ext cx="693414" cy="693414"/>
          </a:xfrm>
          <a:prstGeom prst="ellipse">
            <a:avLst/>
          </a:prstGeom>
          <a:solidFill>
            <a:srgbClr val="85D8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2AD81D-9842-4549-A9FA-65A56E2EBE82}"/>
              </a:ext>
            </a:extLst>
          </p:cNvPr>
          <p:cNvSpPr/>
          <p:nvPr/>
        </p:nvSpPr>
        <p:spPr>
          <a:xfrm>
            <a:off x="672724" y="1690289"/>
            <a:ext cx="693414" cy="693414"/>
          </a:xfrm>
          <a:prstGeom prst="ellipse">
            <a:avLst/>
          </a:prstGeom>
          <a:solidFill>
            <a:srgbClr val="85D8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EE7FD7-F9D2-4BB0-8AA4-E464B1DA1BDF}"/>
              </a:ext>
            </a:extLst>
          </p:cNvPr>
          <p:cNvSpPr/>
          <p:nvPr/>
        </p:nvSpPr>
        <p:spPr>
          <a:xfrm>
            <a:off x="693076" y="3327229"/>
            <a:ext cx="693414" cy="693414"/>
          </a:xfrm>
          <a:prstGeom prst="ellipse">
            <a:avLst/>
          </a:prstGeom>
          <a:solidFill>
            <a:srgbClr val="85D8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421A7D-DFE5-443C-8C9D-7708F1DC7638}"/>
              </a:ext>
            </a:extLst>
          </p:cNvPr>
          <p:cNvSpPr/>
          <p:nvPr/>
        </p:nvSpPr>
        <p:spPr>
          <a:xfrm>
            <a:off x="4849012" y="3327229"/>
            <a:ext cx="693414" cy="693414"/>
          </a:xfrm>
          <a:prstGeom prst="ellipse">
            <a:avLst/>
          </a:prstGeom>
          <a:solidFill>
            <a:srgbClr val="85D8D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AF021A-FD9A-4481-9908-2E46E4B9F2B0}"/>
              </a:ext>
            </a:extLst>
          </p:cNvPr>
          <p:cNvSpPr txBox="1"/>
          <p:nvPr/>
        </p:nvSpPr>
        <p:spPr>
          <a:xfrm>
            <a:off x="717112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2800" b="1" kern="1200" dirty="0">
                <a:solidFill>
                  <a:prstClr val="white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3581A9-B4B8-4016-885C-35737A5DE625}"/>
              </a:ext>
            </a:extLst>
          </p:cNvPr>
          <p:cNvSpPr txBox="1"/>
          <p:nvPr/>
        </p:nvSpPr>
        <p:spPr>
          <a:xfrm>
            <a:off x="737463" y="34584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2800" b="1" kern="1200" dirty="0">
                <a:solidFill>
                  <a:prstClr val="white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A8E208-57FC-4C25-A2A2-5E49864F2A54}"/>
              </a:ext>
            </a:extLst>
          </p:cNvPr>
          <p:cNvSpPr txBox="1"/>
          <p:nvPr/>
        </p:nvSpPr>
        <p:spPr>
          <a:xfrm>
            <a:off x="4893400" y="182155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2800" b="1" kern="1200" dirty="0">
                <a:solidFill>
                  <a:prstClr val="white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2B3FC1-B788-4B56-829A-7CB7C00CE062}"/>
              </a:ext>
            </a:extLst>
          </p:cNvPr>
          <p:cNvSpPr txBox="1"/>
          <p:nvPr/>
        </p:nvSpPr>
        <p:spPr>
          <a:xfrm>
            <a:off x="4893400" y="34584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2800" b="1" kern="1200" dirty="0">
                <a:solidFill>
                  <a:prstClr val="white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A152FC-05B6-4A31-8506-DC2534F0EEAD}"/>
              </a:ext>
            </a:extLst>
          </p:cNvPr>
          <p:cNvGrpSpPr/>
          <p:nvPr/>
        </p:nvGrpSpPr>
        <p:grpSpPr>
          <a:xfrm>
            <a:off x="1432669" y="1482998"/>
            <a:ext cx="2932815" cy="1413605"/>
            <a:chOff x="1448989" y="1595280"/>
            <a:chExt cx="3030085" cy="120032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696189-171B-436B-8AD0-5683E325CD5F}"/>
                </a:ext>
              </a:extLst>
            </p:cNvPr>
            <p:cNvSpPr txBox="1"/>
            <p:nvPr/>
          </p:nvSpPr>
          <p:spPr>
            <a:xfrm>
              <a:off x="1454023" y="1779946"/>
              <a:ext cx="302367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Trực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tiếp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tiếp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nhận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,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xử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lý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về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xâm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hại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trẻ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Điều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,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xác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minh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</a:t>
              </a: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Lập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kế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hoạch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hỗ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trợ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trẻ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Báo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cáo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lên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cấp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trên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A1AAA7-189A-45D1-8939-E2595B20EA33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Cán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bộ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cấp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Xã</a:t>
              </a:r>
              <a:endParaRPr lang="ko-KR" altLang="en-US" sz="1200" b="1" kern="1200" dirty="0">
                <a:solidFill>
                  <a:srgbClr val="85D8DE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B82AE9-E06C-4359-ACEF-71827679A2DC}"/>
              </a:ext>
            </a:extLst>
          </p:cNvPr>
          <p:cNvGrpSpPr/>
          <p:nvPr/>
        </p:nvGrpSpPr>
        <p:grpSpPr>
          <a:xfrm>
            <a:off x="1482388" y="3119938"/>
            <a:ext cx="2932815" cy="1487159"/>
            <a:chOff x="1448989" y="1595280"/>
            <a:chExt cx="3030085" cy="105159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F37AFD8-04D2-418C-9041-75289F971B3D}"/>
                </a:ext>
              </a:extLst>
            </p:cNvPr>
            <p:cNvSpPr txBox="1"/>
            <p:nvPr/>
          </p:nvSpPr>
          <p:spPr>
            <a:xfrm>
              <a:off x="1454023" y="1928682"/>
              <a:ext cx="3023679" cy="718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Theo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dõi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ca do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bộ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xã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nhập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Thống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kê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số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l</a:t>
              </a:r>
              <a:r>
                <a:rPr lang="vi-VN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ư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ợng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xảy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ra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trên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địa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bàn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tỉnh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cứu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 ca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trên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địa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bàn</a:t>
              </a:r>
              <a:endParaRPr lang="ko-KR" alt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347151-BE8A-4702-BE58-744FB00F3D2A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Cán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bộ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cấp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tỉnh</a:t>
              </a:r>
              <a:endParaRPr lang="ko-KR" altLang="en-US" sz="1200" b="1" kern="1200" dirty="0">
                <a:solidFill>
                  <a:srgbClr val="85D8DE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DC09EB7-8332-47ED-BDD5-A5FB311C0E90}"/>
              </a:ext>
            </a:extLst>
          </p:cNvPr>
          <p:cNvGrpSpPr/>
          <p:nvPr/>
        </p:nvGrpSpPr>
        <p:grpSpPr>
          <a:xfrm>
            <a:off x="5656236" y="1481455"/>
            <a:ext cx="2932815" cy="1444603"/>
            <a:chOff x="1448989" y="1595280"/>
            <a:chExt cx="3030085" cy="10679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8B775E1-D90D-48F9-99F1-9823E90DEDC6}"/>
                </a:ext>
              </a:extLst>
            </p:cNvPr>
            <p:cNvSpPr txBox="1"/>
            <p:nvPr/>
          </p:nvSpPr>
          <p:spPr>
            <a:xfrm>
              <a:off x="1454023" y="1912369"/>
              <a:ext cx="3023679" cy="750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Theo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dõi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ca do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bộ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xã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nhập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Thống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kê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số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l</a:t>
              </a:r>
              <a:r>
                <a:rPr lang="vi-VN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ư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ợng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các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xảy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ra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trên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địa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bàn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huyện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cứu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 ca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trên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địa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bàn</a:t>
              </a:r>
              <a:endParaRPr lang="ko-KR" alt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6728C0-3E3D-485D-80EF-9D3E6911F1E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Cán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bộ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cấp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Huyện</a:t>
              </a:r>
              <a:endParaRPr lang="ko-KR" altLang="en-US" sz="1200" b="1" kern="1200" dirty="0">
                <a:solidFill>
                  <a:srgbClr val="85D8DE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8D705D-47AE-4D82-83F2-A0DA304795FA}"/>
              </a:ext>
            </a:extLst>
          </p:cNvPr>
          <p:cNvGrpSpPr/>
          <p:nvPr/>
        </p:nvGrpSpPr>
        <p:grpSpPr>
          <a:xfrm>
            <a:off x="5705955" y="3118394"/>
            <a:ext cx="2932815" cy="1829620"/>
            <a:chOff x="1448989" y="1595280"/>
            <a:chExt cx="3030085" cy="129266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93296F0-4D2A-44A5-B6F4-0DC97A6FB2AF}"/>
                </a:ext>
              </a:extLst>
            </p:cNvPr>
            <p:cNvSpPr txBox="1"/>
            <p:nvPr/>
          </p:nvSpPr>
          <p:spPr>
            <a:xfrm>
              <a:off x="1454023" y="1687613"/>
              <a:ext cx="3023679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Cấu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hình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hệ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thống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Quản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lý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tài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khoản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hệ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thống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Quản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lý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</a:t>
              </a:r>
              <a:r>
                <a:rPr lang="vi-VN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ư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viện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chia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sẻ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tài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liệu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Thống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kê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số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l</a:t>
              </a:r>
              <a:r>
                <a:rPr lang="vi-VN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ư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ợng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ca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trên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toàn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quốc</a:t>
              </a:r>
              <a:endParaRPr lang="en-US" altLang="ko-KR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marL="171450" indent="-171450" latinLnBrk="1">
                <a:buClrTx/>
                <a:buFontTx/>
                <a:buChar char="-"/>
              </a:pP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Tra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cứu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thông</a:t>
              </a:r>
              <a:r>
                <a:rPr lang="en-US" altLang="ko-KR" sz="12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tin ca</a:t>
              </a:r>
            </a:p>
            <a:p>
              <a:pPr marL="171450" indent="-171450" latinLnBrk="1">
                <a:buClrTx/>
                <a:buFontTx/>
                <a:buChar char="-"/>
              </a:pPr>
              <a:endParaRPr lang="ko-KR" alt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FCB7A5-9F63-429C-B06C-5D7A91DBAD38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Cục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trẻ</a:t>
              </a:r>
              <a:r>
                <a:rPr lang="en-US" altLang="ko-KR" sz="1200" b="1" kern="1200" dirty="0">
                  <a:solidFill>
                    <a:srgbClr val="85D8DE"/>
                  </a:solidFill>
                  <a:cs typeface="Arial" pitchFamily="34" charset="0"/>
                </a:rPr>
                <a:t> </a:t>
              </a:r>
              <a:r>
                <a:rPr lang="en-US" altLang="ko-KR" sz="1200" b="1" kern="1200" dirty="0" err="1">
                  <a:solidFill>
                    <a:srgbClr val="85D8DE"/>
                  </a:solidFill>
                  <a:cs typeface="Arial" pitchFamily="34" charset="0"/>
                </a:rPr>
                <a:t>em</a:t>
              </a:r>
              <a:endParaRPr lang="ko-KR" altLang="en-US" sz="1200" b="1" kern="1200" dirty="0">
                <a:solidFill>
                  <a:srgbClr val="85D8DE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2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561FA-C302-4A1A-946B-2065A8C3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663"/>
            <a:ext cx="9144000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CẬP NHẬT THÔNG TIN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2E0A2-9DBD-4569-B0D4-C4322589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153204"/>
            <a:ext cx="5137090" cy="28415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611A52-A3FE-4CAA-B418-68866482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678" y="1153203"/>
            <a:ext cx="3514945" cy="28415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787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THỐNG KÊ, TRANG CHỦ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46529" y="1153206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vi-VN" sz="20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9" y="1121251"/>
            <a:ext cx="7870811" cy="38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3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QUẢN LÝ TR</a:t>
            </a:r>
            <a:r>
              <a:rPr lang="vi-VN" sz="2400" b="1" dirty="0">
                <a:solidFill>
                  <a:schemeClr val="lt1"/>
                </a:solidFill>
              </a:rPr>
              <a:t>Ư</a:t>
            </a:r>
            <a:r>
              <a:rPr lang="en-US" sz="2400" b="1" dirty="0">
                <a:solidFill>
                  <a:schemeClr val="lt1"/>
                </a:solidFill>
              </a:rPr>
              <a:t>ỜNG HỢP</a:t>
            </a:r>
          </a:p>
        </p:txBody>
      </p:sp>
      <p:sp>
        <p:nvSpPr>
          <p:cNvPr id="8" name="Google Shape;294;p44">
            <a:extLst>
              <a:ext uri="{FF2B5EF4-FFF2-40B4-BE49-F238E27FC236}">
                <a16:creationId xmlns:a16="http://schemas.microsoft.com/office/drawing/2014/main" id="{C3AE4F92-EFAF-4418-AF61-15083C7F060B}"/>
              </a:ext>
            </a:extLst>
          </p:cNvPr>
          <p:cNvSpPr txBox="1"/>
          <p:nvPr/>
        </p:nvSpPr>
        <p:spPr>
          <a:xfrm>
            <a:off x="346529" y="1145949"/>
            <a:ext cx="3226089" cy="38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Tx/>
              <a:buChar char="-"/>
            </a:pPr>
            <a:r>
              <a:rPr lang="en-US" sz="1600" dirty="0" err="1">
                <a:solidFill>
                  <a:schemeClr val="dk1"/>
                </a:solidFill>
              </a:rPr>
              <a:t>Dễ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dàng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cứu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thông</a:t>
            </a:r>
            <a:r>
              <a:rPr lang="en-US" sz="1600" dirty="0">
                <a:solidFill>
                  <a:schemeClr val="dk1"/>
                </a:solidFill>
              </a:rPr>
              <a:t> tin </a:t>
            </a:r>
            <a:r>
              <a:rPr lang="en-US" sz="1600" dirty="0" err="1">
                <a:solidFill>
                  <a:schemeClr val="dk1"/>
                </a:solidFill>
              </a:rPr>
              <a:t>các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trường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hợp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đã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được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lưu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trữ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trong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hệ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thống</a:t>
            </a:r>
            <a:endParaRPr lang="en-US" sz="1600" dirty="0">
              <a:solidFill>
                <a:schemeClr val="dk1"/>
              </a:solidFill>
            </a:endParaRPr>
          </a:p>
          <a:p>
            <a:pPr marL="342900" lvl="0" indent="-34290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Tx/>
              <a:buChar char="-"/>
            </a:pPr>
            <a:r>
              <a:rPr lang="en-US" sz="1600" dirty="0" err="1">
                <a:solidFill>
                  <a:schemeClr val="dk1"/>
                </a:solidFill>
              </a:rPr>
              <a:t>Biết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tiến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độ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tình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trạng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xử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lý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của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các</a:t>
            </a:r>
            <a:r>
              <a:rPr lang="en-US" sz="1600" dirty="0">
                <a:solidFill>
                  <a:schemeClr val="dk1"/>
                </a:solidFill>
              </a:rPr>
              <a:t> ca </a:t>
            </a:r>
            <a:r>
              <a:rPr lang="en-US" sz="1600" dirty="0" err="1">
                <a:solidFill>
                  <a:schemeClr val="dk1"/>
                </a:solidFill>
              </a:rPr>
              <a:t>một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cách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nhanh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chóng</a:t>
            </a:r>
            <a:endParaRPr lang="en-US" sz="1600" dirty="0">
              <a:solidFill>
                <a:schemeClr val="dk1"/>
              </a:solidFill>
            </a:endParaRPr>
          </a:p>
          <a:p>
            <a:pPr marL="342900" lvl="0" indent="-34290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Tx/>
              <a:buChar char="-"/>
            </a:pPr>
            <a:r>
              <a:rPr lang="en-US" sz="1600" dirty="0" err="1">
                <a:solidFill>
                  <a:schemeClr val="dk1"/>
                </a:solidFill>
              </a:rPr>
              <a:t>Có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thể</a:t>
            </a:r>
            <a:r>
              <a:rPr lang="en-US" sz="1600" dirty="0">
                <a:solidFill>
                  <a:schemeClr val="dk1"/>
                </a:solidFill>
              </a:rPr>
              <a:t> chia </a:t>
            </a:r>
            <a:r>
              <a:rPr lang="en-US" sz="1600" dirty="0" err="1">
                <a:solidFill>
                  <a:schemeClr val="dk1"/>
                </a:solidFill>
              </a:rPr>
              <a:t>sẻ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thông</a:t>
            </a:r>
            <a:r>
              <a:rPr lang="en-US" sz="1600" dirty="0">
                <a:solidFill>
                  <a:schemeClr val="dk1"/>
                </a:solidFill>
              </a:rPr>
              <a:t> tin </a:t>
            </a:r>
            <a:r>
              <a:rPr lang="en-US" sz="1600" dirty="0" err="1">
                <a:solidFill>
                  <a:schemeClr val="dk1"/>
                </a:solidFill>
              </a:rPr>
              <a:t>lên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cấp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trên</a:t>
            </a:r>
            <a:r>
              <a:rPr lang="en-US" sz="1600" dirty="0">
                <a:solidFill>
                  <a:schemeClr val="dk1"/>
                </a:solidFill>
              </a:rPr>
              <a:t> (</a:t>
            </a:r>
            <a:r>
              <a:rPr lang="en-US" sz="1600" dirty="0" err="1">
                <a:solidFill>
                  <a:schemeClr val="dk1"/>
                </a:solidFill>
              </a:rPr>
              <a:t>cấp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Huyện</a:t>
            </a:r>
            <a:r>
              <a:rPr lang="en-US" sz="1600" dirty="0">
                <a:solidFill>
                  <a:schemeClr val="dk1"/>
                </a:solidFill>
              </a:rPr>
              <a:t>) </a:t>
            </a:r>
            <a:r>
              <a:rPr lang="en-US" sz="1600" dirty="0" err="1">
                <a:solidFill>
                  <a:schemeClr val="dk1"/>
                </a:solidFill>
              </a:rPr>
              <a:t>kịp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thời</a:t>
            </a:r>
            <a:endParaRPr lang="en-US" sz="1600" dirty="0">
              <a:solidFill>
                <a:schemeClr val="dk1"/>
              </a:solidFill>
            </a:endParaRPr>
          </a:p>
          <a:p>
            <a:pPr marL="342900" lvl="0" indent="-34290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Tx/>
              <a:buChar char="-"/>
            </a:pPr>
            <a:r>
              <a:rPr lang="en-US" sz="1600" dirty="0" err="1">
                <a:solidFill>
                  <a:schemeClr val="dk1"/>
                </a:solidFill>
              </a:rPr>
              <a:t>Xuất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danh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sách</a:t>
            </a:r>
            <a:r>
              <a:rPr lang="en-US" sz="1600" dirty="0">
                <a:solidFill>
                  <a:schemeClr val="dk1"/>
                </a:solidFill>
              </a:rPr>
              <a:t> ra file excel, </a:t>
            </a:r>
            <a:r>
              <a:rPr lang="en-US" sz="1600" dirty="0" err="1">
                <a:solidFill>
                  <a:schemeClr val="dk1"/>
                </a:solidFill>
              </a:rPr>
              <a:t>phục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vụ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cho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việc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báo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cáo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các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cấp</a:t>
            </a:r>
            <a:endParaRPr lang="en-US" sz="1600" dirty="0">
              <a:solidFill>
                <a:schemeClr val="dk1"/>
              </a:solidFill>
            </a:endParaRPr>
          </a:p>
          <a:p>
            <a:pPr marL="342900" lvl="0" indent="-34290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Tx/>
              <a:buChar char="-"/>
            </a:pPr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B3547-DF24-4A03-820B-325959EF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756" y="1111553"/>
            <a:ext cx="5571382" cy="27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368300" y="1160463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en-US" sz="2000" dirty="0"/>
          </a:p>
          <a:p>
            <a:pPr marL="285750" lvl="0" indent="-28575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 typeface="Arial" pitchFamily="34" charset="0"/>
              <a:buChar char="•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7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TIẾP NHẬN THÔNG TIN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076119"/>
            <a:ext cx="7606915" cy="39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368300" y="1160463"/>
            <a:ext cx="8291513" cy="374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</a:pPr>
            <a:endParaRPr lang="en-US" sz="2000" dirty="0"/>
          </a:p>
          <a:p>
            <a:pPr marL="285750" lvl="0" indent="-285750">
              <a:lnSpc>
                <a:spcPct val="93000"/>
              </a:lnSpc>
              <a:spcBef>
                <a:spcPts val="600"/>
              </a:spcBef>
              <a:spcAft>
                <a:spcPts val="600"/>
              </a:spcAft>
              <a:buSzPts val="2800"/>
              <a:buFont typeface="Arial" pitchFamily="34" charset="0"/>
              <a:buChar char="•"/>
            </a:pPr>
            <a:endParaRPr lang="vi-VN" sz="2000" dirty="0">
              <a:solidFill>
                <a:schemeClr val="dk1"/>
              </a:solidFill>
            </a:endParaRPr>
          </a:p>
        </p:txBody>
      </p:sp>
      <p:sp>
        <p:nvSpPr>
          <p:cNvPr id="7" name="Google Shape;293;p44"/>
          <p:cNvSpPr txBox="1"/>
          <p:nvPr/>
        </p:nvSpPr>
        <p:spPr>
          <a:xfrm>
            <a:off x="0" y="84138"/>
            <a:ext cx="7021513" cy="7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3000"/>
              </a:lnSpc>
            </a:pPr>
            <a:r>
              <a:rPr lang="en-US" sz="2400" b="1" dirty="0">
                <a:solidFill>
                  <a:schemeClr val="lt1"/>
                </a:solidFill>
              </a:rPr>
              <a:t>ĐÁNH GIÁ NGUY C</a:t>
            </a:r>
            <a:r>
              <a:rPr lang="vi-VN" sz="2400" b="1" dirty="0">
                <a:solidFill>
                  <a:schemeClr val="lt1"/>
                </a:solidFill>
              </a:rPr>
              <a:t>Ơ</a:t>
            </a:r>
            <a:r>
              <a:rPr lang="en-US" sz="2400" b="1" dirty="0">
                <a:solidFill>
                  <a:schemeClr val="lt1"/>
                </a:solidFill>
              </a:rPr>
              <a:t> BAN ĐẦU</a:t>
            </a:r>
          </a:p>
          <a:p>
            <a:pPr lvl="0">
              <a:lnSpc>
                <a:spcPct val="93000"/>
              </a:lnSpc>
            </a:pP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092200"/>
            <a:ext cx="7912916" cy="3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2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439</Words>
  <Application>Microsoft Office PowerPoint</Application>
  <PresentationFormat>On-screen Show (16:9)</PresentationFormat>
  <Paragraphs>61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Default Design</vt:lpstr>
      <vt:lpstr>1_Default Design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Sinh Nguyen</dc:creator>
  <cp:lastModifiedBy>Le Quang Hoan</cp:lastModifiedBy>
  <cp:revision>173</cp:revision>
  <cp:lastPrinted>2019-06-14T03:54:45Z</cp:lastPrinted>
  <dcterms:modified xsi:type="dcterms:W3CDTF">2019-11-28T08:10:23Z</dcterms:modified>
</cp:coreProperties>
</file>